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81D0-4873-4762-BE2A-97C054E0CE6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4392E5-7351-4617-96C5-9BC1626B4480}" type="slidenum">
              <a:rPr lang="el-GR" smtClean="0"/>
              <a:t>‹#›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81D0-4873-4762-BE2A-97C054E0CE6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92E5-7351-4617-96C5-9BC1626B448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81D0-4873-4762-BE2A-97C054E0CE6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92E5-7351-4617-96C5-9BC1626B448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81D0-4873-4762-BE2A-97C054E0CE6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92E5-7351-4617-96C5-9BC1626B448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81D0-4873-4762-BE2A-97C054E0CE6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92E5-7351-4617-96C5-9BC1626B4480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81D0-4873-4762-BE2A-97C054E0CE6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92E5-7351-4617-96C5-9BC1626B4480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81D0-4873-4762-BE2A-97C054E0CE6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92E5-7351-4617-96C5-9BC1626B4480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81D0-4873-4762-BE2A-97C054E0CE6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92E5-7351-4617-96C5-9BC1626B448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81D0-4873-4762-BE2A-97C054E0CE6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92E5-7351-4617-96C5-9BC1626B448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81D0-4873-4762-BE2A-97C054E0CE6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92E5-7351-4617-96C5-9BC1626B448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81D0-4873-4762-BE2A-97C054E0CE6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392E5-7351-4617-96C5-9BC1626B448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25081D0-4873-4762-BE2A-97C054E0CE6A}" type="datetimeFigureOut">
              <a:rPr lang="el-GR" smtClean="0"/>
              <a:t>4/2/2022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B4392E5-7351-4617-96C5-9BC1626B4480}" type="slidenum">
              <a:rPr lang="el-GR" smtClean="0"/>
              <a:t>‹#›</a:t>
            </a:fld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4" t="-1907" r="-2848" b="10602"/>
          <a:stretch/>
        </p:blipFill>
        <p:spPr bwMode="auto">
          <a:xfrm>
            <a:off x="914400" y="1781175"/>
            <a:ext cx="7772400" cy="489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228600"/>
            <a:ext cx="5890908" cy="133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Λίτσα η αρκουδίτσα μεγάλωσε και έμαθε να ψαρεύει. Έπιασε μάλιστα και </a:t>
            </a:r>
            <a:r>
              <a:rPr lang="el-G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ψάρια. Όμως δεν χωράνε και τα </a:t>
            </a:r>
            <a:r>
              <a:rPr lang="el-G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ψάρια μέσα στο ένα κουβαδάκι. Πρέπει να χρησιμοποιήσει  δύο κουβαδάκια.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 ποιους τρόπους μπορεί να βάλει η Λίτσα η αρκουδίτσα τα </a:t>
            </a:r>
            <a:r>
              <a:rPr lang="el-G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ψάρια μέσα σε </a:t>
            </a:r>
            <a:r>
              <a:rPr lang="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κουβαδάκια</a:t>
            </a:r>
            <a:r>
              <a:rPr lang="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95600"/>
            <a:ext cx="9445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00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594164"/>
            <a:ext cx="3028950" cy="29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3594164"/>
            <a:ext cx="3005138" cy="29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0" b="19443"/>
          <a:stretch/>
        </p:blipFill>
        <p:spPr bwMode="auto">
          <a:xfrm>
            <a:off x="3784599" y="2191893"/>
            <a:ext cx="1600200" cy="143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38275"/>
            <a:ext cx="16033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2209800"/>
            <a:ext cx="16033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2" y="0"/>
            <a:ext cx="16033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6" y="140494"/>
            <a:ext cx="16033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Explosion 2 18"/>
          <p:cNvSpPr/>
          <p:nvPr/>
        </p:nvSpPr>
        <p:spPr>
          <a:xfrm>
            <a:off x="104774" y="195263"/>
            <a:ext cx="3857625" cy="3071812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rgbClr val="002060"/>
                </a:solidFill>
              </a:rPr>
              <a:t>Ώρα για δουλειά!!!</a:t>
            </a:r>
          </a:p>
          <a:p>
            <a:pPr algn="ctr"/>
            <a:endParaRPr lang="el-GR" sz="2000" b="1" dirty="0">
              <a:solidFill>
                <a:srgbClr val="002060"/>
              </a:solidFill>
            </a:endParaRPr>
          </a:p>
          <a:p>
            <a:pPr algn="ctr"/>
            <a:r>
              <a:rPr lang="el-GR" sz="2000" b="1" dirty="0">
                <a:solidFill>
                  <a:srgbClr val="002060"/>
                </a:solidFill>
              </a:rPr>
              <a:t>Σκέψου!!!</a:t>
            </a:r>
          </a:p>
        </p:txBody>
      </p: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85600"/>
            <a:ext cx="571501" cy="6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277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305800" cy="6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endParaRPr lang="el-GR" b="1" dirty="0"/>
          </a:p>
          <a:p>
            <a:endParaRPr lang="el-GR" b="1" dirty="0"/>
          </a:p>
          <a:p>
            <a:endParaRPr lang="el-GR" b="1" dirty="0"/>
          </a:p>
          <a:p>
            <a:endParaRPr lang="el-GR" b="1" dirty="0">
              <a:solidFill>
                <a:srgbClr val="002060"/>
              </a:solidFill>
            </a:endParaRPr>
          </a:p>
          <a:p>
            <a:endParaRPr lang="el-GR" b="1" dirty="0">
              <a:solidFill>
                <a:srgbClr val="002060"/>
              </a:solidFill>
            </a:endParaRPr>
          </a:p>
          <a:p>
            <a:endParaRPr lang="el-GR" b="1" dirty="0">
              <a:solidFill>
                <a:srgbClr val="002060"/>
              </a:solidFill>
            </a:endParaRPr>
          </a:p>
          <a:p>
            <a:endParaRPr lang="el-GR" b="1" dirty="0">
              <a:solidFill>
                <a:srgbClr val="002060"/>
              </a:solidFill>
            </a:endParaRPr>
          </a:p>
          <a:p>
            <a:endParaRPr lang="el-GR" b="1" dirty="0">
              <a:solidFill>
                <a:srgbClr val="002060"/>
              </a:solidFill>
            </a:endParaRPr>
          </a:p>
          <a:p>
            <a:endParaRPr lang="el-GR" b="1" dirty="0">
              <a:solidFill>
                <a:srgbClr val="002060"/>
              </a:solidFill>
            </a:endParaRPr>
          </a:p>
          <a:p>
            <a:endParaRPr lang="el-GR" b="1" dirty="0">
              <a:solidFill>
                <a:srgbClr val="002060"/>
              </a:solidFill>
            </a:endParaRPr>
          </a:p>
          <a:p>
            <a:endParaRPr lang="el-GR" b="1" dirty="0">
              <a:solidFill>
                <a:srgbClr val="002060"/>
              </a:solidFill>
            </a:endParaRPr>
          </a:p>
          <a:p>
            <a:endParaRPr lang="el-GR" b="1" dirty="0">
              <a:solidFill>
                <a:srgbClr val="002060"/>
              </a:solidFill>
            </a:endParaRPr>
          </a:p>
          <a:p>
            <a:endParaRPr lang="el-GR" b="1" dirty="0">
              <a:solidFill>
                <a:srgbClr val="002060"/>
              </a:solidFill>
            </a:endParaRPr>
          </a:p>
          <a:p>
            <a:endParaRPr lang="el-GR" b="1" dirty="0">
              <a:solidFill>
                <a:srgbClr val="002060"/>
              </a:solidFill>
            </a:endParaRPr>
          </a:p>
          <a:p>
            <a:endParaRPr lang="el-GR" b="1" dirty="0">
              <a:solidFill>
                <a:srgbClr val="002060"/>
              </a:solidFill>
            </a:endParaRPr>
          </a:p>
          <a:p>
            <a:endParaRPr lang="el-GR" b="1" dirty="0">
              <a:solidFill>
                <a:srgbClr val="002060"/>
              </a:solidFill>
            </a:endParaRPr>
          </a:p>
          <a:p>
            <a:endParaRPr lang="el-GR" b="1" dirty="0">
              <a:solidFill>
                <a:srgbClr val="002060"/>
              </a:solidFill>
            </a:endParaRPr>
          </a:p>
          <a:p>
            <a:endParaRPr lang="el-GR" b="1" dirty="0">
              <a:solidFill>
                <a:srgbClr val="002060"/>
              </a:solidFill>
            </a:endParaRPr>
          </a:p>
          <a:p>
            <a:r>
              <a:rPr lang="el-GR" b="1" dirty="0">
                <a:solidFill>
                  <a:srgbClr val="00B050"/>
                </a:solidFill>
              </a:rPr>
              <a:t>           </a:t>
            </a:r>
            <a:r>
              <a:rPr lang="el-GR" sz="2400" b="1" dirty="0">
                <a:solidFill>
                  <a:srgbClr val="FF0000"/>
                </a:solidFill>
              </a:rPr>
              <a:t>Ακολούθησε τις οδηγίες</a:t>
            </a:r>
            <a:r>
              <a:rPr lang="el-GR" b="1" dirty="0">
                <a:solidFill>
                  <a:srgbClr val="FF000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b="1" dirty="0">
                <a:solidFill>
                  <a:srgbClr val="002060"/>
                </a:solidFill>
              </a:rPr>
              <a:t>Χρησιμοποίησε υλικά που έχεις σπίτι σου για να λύσεις το πρόβλημα.</a:t>
            </a:r>
          </a:p>
          <a:p>
            <a:endParaRPr lang="el-GR" b="1" dirty="0">
              <a:solidFill>
                <a:srgbClr val="002060"/>
              </a:solidFill>
            </a:endParaRPr>
          </a:p>
          <a:p>
            <a:r>
              <a:rPr lang="el-GR" b="1" dirty="0">
                <a:solidFill>
                  <a:srgbClr val="002060"/>
                </a:solidFill>
              </a:rPr>
              <a:t>       Για παράδειγμα μπορείς να χρησιμοποιήσεις:</a:t>
            </a:r>
          </a:p>
          <a:p>
            <a:endParaRPr lang="el-GR" b="1" dirty="0">
              <a:solidFill>
                <a:srgbClr val="002060"/>
              </a:solidFill>
            </a:endParaRPr>
          </a:p>
          <a:p>
            <a:r>
              <a:rPr lang="el-GR" b="1" dirty="0">
                <a:solidFill>
                  <a:srgbClr val="002060"/>
                </a:solidFill>
              </a:rPr>
              <a:t>        </a:t>
            </a:r>
            <a:r>
              <a:rPr lang="el-GR" sz="2800" b="1" dirty="0">
                <a:solidFill>
                  <a:srgbClr val="C00000"/>
                </a:solidFill>
              </a:rPr>
              <a:t>2 </a:t>
            </a:r>
            <a:r>
              <a:rPr lang="el-GR" b="1" dirty="0">
                <a:solidFill>
                  <a:srgbClr val="002060"/>
                </a:solidFill>
              </a:rPr>
              <a:t>πιατάκια αντί για κουβαδάκια                                                                                                                                             </a:t>
            </a:r>
          </a:p>
          <a:p>
            <a:endParaRPr lang="el-GR" b="1" dirty="0">
              <a:solidFill>
                <a:srgbClr val="002060"/>
              </a:solidFill>
            </a:endParaRPr>
          </a:p>
          <a:p>
            <a:r>
              <a:rPr lang="el-GR" b="1" dirty="0">
                <a:solidFill>
                  <a:srgbClr val="002060"/>
                </a:solidFill>
              </a:rPr>
              <a:t>        και</a:t>
            </a:r>
            <a:r>
              <a:rPr lang="el-GR" sz="2400" b="1" dirty="0">
                <a:solidFill>
                  <a:srgbClr val="C00000"/>
                </a:solidFill>
              </a:rPr>
              <a:t> 5  </a:t>
            </a:r>
            <a:r>
              <a:rPr lang="el-GR" b="1" dirty="0">
                <a:solidFill>
                  <a:srgbClr val="002060"/>
                </a:solidFill>
              </a:rPr>
              <a:t>μανταλάκια για ψάρια.</a:t>
            </a:r>
          </a:p>
          <a:p>
            <a:r>
              <a:rPr lang="el-GR" b="1" dirty="0">
                <a:solidFill>
                  <a:srgbClr val="002060"/>
                </a:solidFill>
              </a:rPr>
              <a:t>                                     </a:t>
            </a:r>
          </a:p>
          <a:p>
            <a:r>
              <a:rPr lang="el-GR" b="1" dirty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b="1" dirty="0">
                <a:solidFill>
                  <a:srgbClr val="002060"/>
                </a:solidFill>
              </a:rPr>
              <a:t>Κάθε τρόπο που θα βρίσκεις κατέγραψέ το σε ένα χαρτί και γράψε και τους αριθμούς όπως στο παράδειγμα:</a:t>
            </a:r>
          </a:p>
          <a:p>
            <a:endParaRPr lang="el-GR" b="1" dirty="0">
              <a:solidFill>
                <a:srgbClr val="002060"/>
              </a:solidFill>
            </a:endParaRPr>
          </a:p>
          <a:p>
            <a:endParaRPr lang="el-GR" b="1" dirty="0">
              <a:solidFill>
                <a:srgbClr val="002060"/>
              </a:solidFill>
            </a:endParaRPr>
          </a:p>
          <a:p>
            <a:endParaRPr lang="el-GR" b="1" dirty="0">
              <a:solidFill>
                <a:srgbClr val="002060"/>
              </a:solidFill>
            </a:endParaRPr>
          </a:p>
          <a:p>
            <a:endParaRPr lang="el-GR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l-GR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b="1" dirty="0">
                <a:solidFill>
                  <a:srgbClr val="002060"/>
                </a:solidFill>
              </a:rPr>
              <a:t>Προσπάθησε να βρεις όσους περισσότερους τρόπους μπορείς. </a:t>
            </a:r>
          </a:p>
          <a:p>
            <a:r>
              <a:rPr lang="el-GR" b="1" dirty="0">
                <a:solidFill>
                  <a:srgbClr val="002060"/>
                </a:solidFill>
              </a:rPr>
              <a:t>         </a:t>
            </a:r>
          </a:p>
          <a:p>
            <a:r>
              <a:rPr lang="el-GR" b="1" dirty="0">
                <a:solidFill>
                  <a:srgbClr val="002060"/>
                </a:solidFill>
              </a:rPr>
              <a:t>                                 </a:t>
            </a:r>
            <a:r>
              <a:rPr lang="el-GR" b="1" i="1" dirty="0">
                <a:solidFill>
                  <a:srgbClr val="FF0000"/>
                </a:solidFill>
              </a:rPr>
              <a:t>Είναι σίγουρο ότι θα τα καταφέρεις!!!</a:t>
            </a:r>
          </a:p>
          <a:p>
            <a:endParaRPr lang="el-GR" b="1" dirty="0">
              <a:solidFill>
                <a:srgbClr val="002060"/>
              </a:solidFill>
            </a:endParaRPr>
          </a:p>
          <a:p>
            <a:endParaRPr lang="el-GR" b="1" dirty="0">
              <a:solidFill>
                <a:srgbClr val="002060"/>
              </a:solidFill>
            </a:endParaRPr>
          </a:p>
          <a:p>
            <a:endParaRPr lang="el-GR" b="1" dirty="0">
              <a:solidFill>
                <a:srgbClr val="002060"/>
              </a:solidFill>
            </a:endParaRPr>
          </a:p>
          <a:p>
            <a:endParaRPr lang="el-GR" b="1" dirty="0">
              <a:solidFill>
                <a:srgbClr val="002060"/>
              </a:solidFill>
            </a:endParaRPr>
          </a:p>
          <a:p>
            <a:endParaRPr lang="el-GR" b="1" dirty="0">
              <a:solidFill>
                <a:srgbClr val="002060"/>
              </a:solidFill>
            </a:endParaRPr>
          </a:p>
          <a:p>
            <a:pPr algn="ctr"/>
            <a:endParaRPr lang="el-GR" b="1" dirty="0">
              <a:solidFill>
                <a:srgbClr val="002060"/>
              </a:solidFill>
            </a:endParaRPr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50" y="1600200"/>
            <a:ext cx="720321" cy="72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59" y="2406260"/>
            <a:ext cx="536979" cy="53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 b="5833"/>
          <a:stretch/>
        </p:blipFill>
        <p:spPr bwMode="auto">
          <a:xfrm>
            <a:off x="5076910" y="2428921"/>
            <a:ext cx="359567" cy="51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36477" y="3892488"/>
            <a:ext cx="2133600" cy="14248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31" y="4266901"/>
            <a:ext cx="935831" cy="91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802" y="4264522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39" y="4467823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3960" y="3905901"/>
            <a:ext cx="478037" cy="451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613098" y="3905902"/>
            <a:ext cx="478037" cy="451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765" y="1599002"/>
            <a:ext cx="719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93" y="4502649"/>
            <a:ext cx="287337" cy="4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794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140</TotalTime>
  <Words>135</Words>
  <Application>Microsoft Office PowerPoint</Application>
  <PresentationFormat>On-screen Show (4:3)</PresentationFormat>
  <Paragraphs>63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Century Gothic</vt:lpstr>
      <vt:lpstr>Courier New</vt:lpstr>
      <vt:lpstr>Palatino Linotype</vt:lpstr>
      <vt:lpstr>Wingdings</vt:lpstr>
      <vt:lpstr>Executive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fairc</dc:creator>
  <cp:lastModifiedBy>chrystalla soteriou</cp:lastModifiedBy>
  <cp:revision>14</cp:revision>
  <dcterms:created xsi:type="dcterms:W3CDTF">2022-02-03T18:31:50Z</dcterms:created>
  <dcterms:modified xsi:type="dcterms:W3CDTF">2022-02-04T09:23:47Z</dcterms:modified>
</cp:coreProperties>
</file>