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73C8B5C-7E66-4820-B36B-07A66F02A6B0}" type="datetimeFigureOut">
              <a:rPr lang="el-GR" smtClean="0"/>
              <a:t>9/2/2022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46B8E02-4AD2-4542-A5F9-5EFAE20BFAF1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4" t="4869" r="7163" b="14419"/>
          <a:stretch/>
        </p:blipFill>
        <p:spPr bwMode="auto">
          <a:xfrm>
            <a:off x="152400" y="990600"/>
            <a:ext cx="5029200" cy="35718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95400" y="142875"/>
            <a:ext cx="7010400" cy="6191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" sz="200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l-G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Φορέστε τα ζεστά σας ρούχα και πάμε μια εκδρομή στο βουνό.</a:t>
            </a:r>
          </a:p>
          <a:p>
            <a:pPr algn="ctr"/>
            <a:r>
              <a:rPr lang="el-G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βλέπ</a:t>
            </a:r>
            <a:r>
              <a:rPr lang="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l-G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τε</a:t>
            </a:r>
            <a:r>
              <a:rPr lang="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el-G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endParaRPr lang="el-G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43550" y="914400"/>
            <a:ext cx="3238500" cy="198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Ελάτε τώρα να τα μετρήσουμε και να τα καταγράψουμε.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Πόσα υπάρχουν από το κάθε στοιχείο</a:t>
            </a:r>
            <a:r>
              <a:rPr lang="" sz="12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Φτιάξε με τη βοήθεια κάποιου μεγάλου σ’ ένα χαρτί, ένα ραβδόγραμμα σαν αυτό που βλέπεις στο παράδειγμα.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Ζωγράφισε τώρα σε κάθε στήλη τόσα κουτάκια όσα έχει το κάθε στοιχείο.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639304"/>
              </p:ext>
            </p:extLst>
          </p:nvPr>
        </p:nvGraphicFramePr>
        <p:xfrm>
          <a:off x="5333998" y="3124199"/>
          <a:ext cx="3657600" cy="3444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418"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418"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418"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418"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418"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418"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7732"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49" y="5843294"/>
            <a:ext cx="552451" cy="694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024865"/>
            <a:ext cx="652463" cy="331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t="667" r="14444" b="4888"/>
          <a:stretch/>
        </p:blipFill>
        <p:spPr bwMode="auto">
          <a:xfrm>
            <a:off x="6858000" y="5835722"/>
            <a:ext cx="609600" cy="671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817794"/>
            <a:ext cx="609600" cy="70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53" t="24437" r="3505" b="29999"/>
          <a:stretch/>
        </p:blipFill>
        <p:spPr bwMode="auto">
          <a:xfrm>
            <a:off x="8314875" y="5817792"/>
            <a:ext cx="629550" cy="67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09600" y="4724401"/>
            <a:ext cx="3810000" cy="1962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Αφού φτιάξεις το ραβδόγραμμα κοίταξέ το προσεκτικά και απάντησε στις ερωτήσεις:</a:t>
            </a:r>
            <a:endParaRPr lang="" sz="1200" b="1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1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Ποια είναι τα περισσότερα</a:t>
            </a:r>
            <a:r>
              <a:rPr lang="" sz="12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Πόσα είναι</a:t>
            </a:r>
            <a:r>
              <a:rPr lang="" sz="12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l-GR" sz="1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Ποια είναι τα λιγότερα</a:t>
            </a:r>
            <a:r>
              <a:rPr lang="" sz="12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Πόσα είναι</a:t>
            </a:r>
            <a:r>
              <a:rPr lang="" sz="12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l-GR" sz="1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 χιονάνθρωποι είναι τόσοι όσα και τα σύννεφα</a:t>
            </a:r>
            <a:r>
              <a:rPr lang="" sz="12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Πόσοι χιονάνθρωποι χρειάζονται ακόμα για να γίνουν τόσοι</a:t>
            </a:r>
            <a:r>
              <a:rPr lang="" sz="12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όσα και τα σύννεφα</a:t>
            </a:r>
            <a:r>
              <a:rPr lang="" sz="12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l-GR" sz="1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l-GR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2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990600" y="190500"/>
            <a:ext cx="7073072" cy="8763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Φτιάξε τώρα μια δική σου ζωγραφιά σύμφωνα με το ραβδόγραμμα που βλέπεις</a:t>
            </a:r>
            <a:r>
              <a:rPr lang="el-GR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4724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10200"/>
            <a:ext cx="78905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519737"/>
            <a:ext cx="685800" cy="86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8" t="13519" r="7407" b="20816"/>
          <a:stretch/>
        </p:blipFill>
        <p:spPr bwMode="auto">
          <a:xfrm>
            <a:off x="2321719" y="5491162"/>
            <a:ext cx="842962" cy="821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705474"/>
            <a:ext cx="838200" cy="542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491162"/>
            <a:ext cx="762000" cy="84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08056" y="4724400"/>
            <a:ext cx="887344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408056" y="4105275"/>
            <a:ext cx="900872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408056" y="3448050"/>
            <a:ext cx="887344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1339022" y="4086225"/>
            <a:ext cx="911916" cy="609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1347028" y="3448050"/>
            <a:ext cx="887344" cy="609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Rectangle 23"/>
          <p:cNvSpPr/>
          <p:nvPr/>
        </p:nvSpPr>
        <p:spPr>
          <a:xfrm>
            <a:off x="1347028" y="2800350"/>
            <a:ext cx="903910" cy="609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Rectangle 24"/>
          <p:cNvSpPr/>
          <p:nvPr/>
        </p:nvSpPr>
        <p:spPr>
          <a:xfrm>
            <a:off x="1347028" y="4714875"/>
            <a:ext cx="887344" cy="609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Rectangle 26"/>
          <p:cNvSpPr/>
          <p:nvPr/>
        </p:nvSpPr>
        <p:spPr>
          <a:xfrm>
            <a:off x="2250938" y="4086225"/>
            <a:ext cx="935934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Rectangle 27"/>
          <p:cNvSpPr/>
          <p:nvPr/>
        </p:nvSpPr>
        <p:spPr>
          <a:xfrm>
            <a:off x="2255218" y="4724400"/>
            <a:ext cx="935934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Rectangle 28"/>
          <p:cNvSpPr/>
          <p:nvPr/>
        </p:nvSpPr>
        <p:spPr>
          <a:xfrm>
            <a:off x="3197916" y="4724400"/>
            <a:ext cx="935934" cy="609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Rectangle 29"/>
          <p:cNvSpPr/>
          <p:nvPr/>
        </p:nvSpPr>
        <p:spPr>
          <a:xfrm>
            <a:off x="3207441" y="4105275"/>
            <a:ext cx="935934" cy="609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Rectangle 30"/>
          <p:cNvSpPr/>
          <p:nvPr/>
        </p:nvSpPr>
        <p:spPr>
          <a:xfrm>
            <a:off x="3207441" y="3476625"/>
            <a:ext cx="935934" cy="609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Rectangle 31"/>
          <p:cNvSpPr/>
          <p:nvPr/>
        </p:nvSpPr>
        <p:spPr>
          <a:xfrm>
            <a:off x="3207440" y="2819400"/>
            <a:ext cx="926409" cy="6286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Rectangle 32"/>
          <p:cNvSpPr/>
          <p:nvPr/>
        </p:nvSpPr>
        <p:spPr>
          <a:xfrm>
            <a:off x="3207441" y="2190750"/>
            <a:ext cx="935934" cy="609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Rectangle 33"/>
          <p:cNvSpPr/>
          <p:nvPr/>
        </p:nvSpPr>
        <p:spPr>
          <a:xfrm>
            <a:off x="4133850" y="4714875"/>
            <a:ext cx="935934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Rectangle 34"/>
          <p:cNvSpPr/>
          <p:nvPr/>
        </p:nvSpPr>
        <p:spPr>
          <a:xfrm>
            <a:off x="4152900" y="4086225"/>
            <a:ext cx="935934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5486400" y="1581150"/>
            <a:ext cx="3276600" cy="4755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Κοίταξε προσεκτικά το ραβδόγραμμα.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Μέτρησε πόσα κουτάκια είναι ζωγραφισμένα σε κάθε στήλη 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Πάρε χαρτί και ζωγραφιστά μολύβια και ζωγράφισε ένα τοπίο που να έχει τόσα στοιχεία όσα λέει η κάθε στήλη στο ραβδόγραμμα. </a:t>
            </a:r>
          </a:p>
          <a:p>
            <a:endParaRPr lang="el-GR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Π.χ 3 δέντρα</a:t>
            </a: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2635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98</TotalTime>
  <Words>172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Courier New</vt:lpstr>
      <vt:lpstr>Palatino Linotype</vt:lpstr>
      <vt:lpstr>Wingdings</vt:lpstr>
      <vt:lpstr>Executive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fairc</dc:creator>
  <cp:lastModifiedBy>chrystalla soteriou</cp:lastModifiedBy>
  <cp:revision>9</cp:revision>
  <dcterms:created xsi:type="dcterms:W3CDTF">2022-02-09T15:20:58Z</dcterms:created>
  <dcterms:modified xsi:type="dcterms:W3CDTF">2022-02-09T18:23:06Z</dcterms:modified>
</cp:coreProperties>
</file>