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56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BF02AD-6F22-4D00-BE45-8CF41EE1691B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52532F-5148-4460-AD61-6E1668062C8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91680" y="116632"/>
            <a:ext cx="6336704" cy="720080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Παίζοντας με τα έργα τέχνης!!!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3648" y="836712"/>
            <a:ext cx="6912768" cy="648072"/>
          </a:xfrm>
          <a:prstGeom prst="rect">
            <a:avLst/>
          </a:prstGeom>
          <a:solidFill>
            <a:srgbClr val="FDF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Οι ζωγράφοι αγαπούν κι αυτοί πολύ τ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ν χειμώνα, γι’ αυτό τον  έχουν βάλει στα έργα τους.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7431"/>
            <a:ext cx="7162800" cy="521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7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066800" y="304800"/>
            <a:ext cx="6408712" cy="914400"/>
          </a:xfrm>
          <a:prstGeom prst="wave">
            <a:avLst/>
          </a:prstGeom>
          <a:solidFill>
            <a:srgbClr val="FCFEA8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Παρατηρώ, σκέφτομαι, εκφράζομαι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5410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371600"/>
            <a:ext cx="304800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b="1" dirty="0">
              <a:solidFill>
                <a:srgbClr val="FF0000"/>
              </a:solidFill>
            </a:endParaRPr>
          </a:p>
          <a:p>
            <a:pPr algn="ctr"/>
            <a:endParaRPr lang="el-GR" sz="1600" b="1" dirty="0">
              <a:solidFill>
                <a:srgbClr val="FF0000"/>
              </a:solidFill>
            </a:endParaRPr>
          </a:p>
          <a:p>
            <a:pPr algn="ctr"/>
            <a:endParaRPr lang="el-GR" sz="1600" b="1" dirty="0">
              <a:solidFill>
                <a:srgbClr val="FF0000"/>
              </a:solidFill>
            </a:endParaRPr>
          </a:p>
          <a:p>
            <a:pPr algn="ctr"/>
            <a:endParaRPr lang="" sz="1600" b="1">
              <a:solidFill>
                <a:srgbClr val="FF0000"/>
              </a:solidFill>
            </a:endParaRPr>
          </a:p>
          <a:p>
            <a:pPr algn="ctr"/>
            <a:r>
              <a:rPr lang="el-GR" sz="1600" b="1" dirty="0">
                <a:solidFill>
                  <a:srgbClr val="FF0000"/>
                </a:solidFill>
              </a:rPr>
              <a:t>Παρατήρησε προσεκτικά τον πίνακα ζωγραφικής.</a:t>
            </a:r>
          </a:p>
          <a:p>
            <a:pPr algn="ctr"/>
            <a:r>
              <a:rPr lang="el-GR" sz="1600" b="1" dirty="0">
                <a:solidFill>
                  <a:srgbClr val="FF0000"/>
                </a:solidFill>
              </a:rPr>
              <a:t>Οι παρακάτω ερωτήσεις θα σε βοηθήσουν να τον γνωρίσεις καλύτερα.</a:t>
            </a:r>
            <a:endParaRPr lang="" sz="1600" b="1" dirty="0">
              <a:solidFill>
                <a:srgbClr val="FF0000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600" b="1" dirty="0">
                <a:solidFill>
                  <a:schemeClr val="tx1"/>
                </a:solidFill>
              </a:rPr>
              <a:t>Τι υπάρχει στον πίνακα</a:t>
            </a:r>
            <a:r>
              <a:rPr lang="" sz="1600" b="1" dirty="0">
                <a:solidFill>
                  <a:schemeClr val="tx1"/>
                </a:solidFill>
              </a:rPr>
              <a:t>;</a:t>
            </a:r>
            <a:endParaRPr lang="el-G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600" b="1" dirty="0">
                <a:solidFill>
                  <a:schemeClr val="tx1"/>
                </a:solidFill>
              </a:rPr>
              <a:t>Ποιο χρώμα κυριαρχεί</a:t>
            </a:r>
            <a:r>
              <a:rPr lang="" sz="1600" b="1" dirty="0">
                <a:solidFill>
                  <a:schemeClr val="tx1"/>
                </a:solidFill>
              </a:rPr>
              <a:t>;</a:t>
            </a:r>
            <a:endParaRPr lang="el-G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600" b="1" dirty="0">
                <a:solidFill>
                  <a:schemeClr val="tx1"/>
                </a:solidFill>
              </a:rPr>
              <a:t>Ποια εποχή νομίζεις ότι είναι</a:t>
            </a:r>
            <a:r>
              <a:rPr lang="" sz="1600" b="1" dirty="0">
                <a:solidFill>
                  <a:schemeClr val="tx1"/>
                </a:solidFill>
              </a:rPr>
              <a:t>;</a:t>
            </a:r>
            <a:r>
              <a:rPr lang="el-GR" sz="1600" b="1" dirty="0">
                <a:solidFill>
                  <a:schemeClr val="tx1"/>
                </a:solidFill>
              </a:rPr>
              <a:t> άνοιξη, φθινόπωρο, καλοκαίρι ή Χειμώνας</a:t>
            </a:r>
            <a:r>
              <a:rPr lang="" sz="1600" b="1" dirty="0">
                <a:solidFill>
                  <a:schemeClr val="tx1"/>
                </a:solidFill>
              </a:rPr>
              <a:t>;</a:t>
            </a:r>
            <a:endParaRPr lang="el-G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600" b="1" dirty="0">
                <a:solidFill>
                  <a:schemeClr val="tx1"/>
                </a:solidFill>
              </a:rPr>
              <a:t>Ποιοι είναι στον Πίνακα</a:t>
            </a:r>
            <a:r>
              <a:rPr lang="" sz="1600" b="1" dirty="0">
                <a:solidFill>
                  <a:schemeClr val="tx1"/>
                </a:solidFill>
              </a:rPr>
              <a:t>;</a:t>
            </a:r>
            <a:r>
              <a:rPr lang="el-GR" sz="1600" b="1" dirty="0">
                <a:solidFill>
                  <a:schemeClr val="tx1"/>
                </a:solidFill>
              </a:rPr>
              <a:t> Τι κάνουν</a:t>
            </a:r>
            <a:r>
              <a:rPr lang="" sz="1600" b="1" dirty="0">
                <a:solidFill>
                  <a:schemeClr val="tx1"/>
                </a:solidFill>
              </a:rPr>
              <a:t>;</a:t>
            </a:r>
            <a:r>
              <a:rPr lang="el-GR" sz="1600" b="1" dirty="0">
                <a:solidFill>
                  <a:schemeClr val="tx1"/>
                </a:solidFill>
              </a:rPr>
              <a:t> Πώς νιώθουν</a:t>
            </a:r>
            <a:r>
              <a:rPr lang="" sz="1600" b="1" dirty="0">
                <a:solidFill>
                  <a:schemeClr val="tx1"/>
                </a:solidFill>
              </a:rPr>
              <a:t>;</a:t>
            </a:r>
            <a:endParaRPr lang="el-G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600" b="1" dirty="0">
                <a:solidFill>
                  <a:schemeClr val="tx1"/>
                </a:solidFill>
              </a:rPr>
              <a:t>Γιατί δεν υπάρχουν  ζώα</a:t>
            </a:r>
            <a:r>
              <a:rPr lang="" sz="1600" b="1" dirty="0">
                <a:solidFill>
                  <a:schemeClr val="tx1"/>
                </a:solidFill>
              </a:rPr>
              <a:t>;</a:t>
            </a:r>
            <a:r>
              <a:rPr lang="el-GR" sz="1600" b="1" dirty="0">
                <a:solidFill>
                  <a:schemeClr val="tx1"/>
                </a:solidFill>
              </a:rPr>
              <a:t> Πού νομίζεις ότι βρίσκονται</a:t>
            </a:r>
            <a:r>
              <a:rPr lang="" sz="1600" b="1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600" b="1" dirty="0">
                <a:solidFill>
                  <a:schemeClr val="tx1"/>
                </a:solidFill>
              </a:rPr>
              <a:t>Αν ήσουν κι εσύ στον πίνακα τι θα έκανες</a:t>
            </a:r>
            <a:r>
              <a:rPr lang="" sz="1600" b="1">
                <a:solidFill>
                  <a:schemeClr val="tx1"/>
                </a:solidFill>
              </a:rPr>
              <a:t>;</a:t>
            </a:r>
            <a:endParaRPr lang="el-G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l-G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l-GR" sz="1600" b="1" dirty="0">
              <a:solidFill>
                <a:schemeClr val="tx1"/>
              </a:solidFill>
            </a:endParaRPr>
          </a:p>
          <a:p>
            <a:endParaRPr lang="el-GR" b="1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2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1057274"/>
            <a:ext cx="7924800" cy="564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schemeClr val="tx1"/>
                </a:solidFill>
              </a:rPr>
              <a:t>Μετατρέψτε τον πίνακα σε μια όμορφη ιστορία.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schemeClr val="tx1"/>
                </a:solidFill>
              </a:rPr>
              <a:t>Μπορείτε να φανταστείτε τι προηγήθηκε</a:t>
            </a:r>
            <a:r>
              <a:rPr lang="fr-CA" sz="1600" b="1" dirty="0">
                <a:solidFill>
                  <a:schemeClr val="tx1"/>
                </a:solidFill>
              </a:rPr>
              <a:t> </a:t>
            </a:r>
            <a:endParaRPr lang="el-GR" sz="1600" b="1" dirty="0">
              <a:solidFill>
                <a:schemeClr val="tx1"/>
              </a:solidFill>
            </a:endParaRPr>
          </a:p>
          <a:p>
            <a:r>
              <a:rPr lang="el-GR" sz="1600" b="1" dirty="0">
                <a:solidFill>
                  <a:schemeClr val="tx1"/>
                </a:solidFill>
              </a:rPr>
              <a:t>    από αυτό που δείχνει ο πίνακας και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    τι συνέβηκε μετά</a:t>
            </a:r>
            <a:r>
              <a:rPr lang="fr-CA" sz="1600" b="1" dirty="0">
                <a:solidFill>
                  <a:schemeClr val="tx1"/>
                </a:solidFill>
              </a:rPr>
              <a:t>;</a:t>
            </a:r>
            <a:r>
              <a:rPr lang="el-GR" sz="1600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schemeClr val="tx1"/>
                </a:solidFill>
              </a:rPr>
              <a:t>Αφού φτιάξετε την ιστορία σας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     μπορείτε αν θέλετε να τη ζωγραφίσετε.</a:t>
            </a: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endParaRPr lang="el-GR" sz="16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l-GR" sz="16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66025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619999" cy="399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487790"/>
            <a:ext cx="2209800" cy="194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71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5750" y="304800"/>
            <a:ext cx="8172450" cy="6324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600" b="1" dirty="0">
              <a:solidFill>
                <a:schemeClr val="tx1"/>
              </a:solidFill>
            </a:endParaRPr>
          </a:p>
          <a:p>
            <a:pPr lvl="2"/>
            <a:r>
              <a:rPr lang="el-GR" sz="2000" b="1" dirty="0">
                <a:solidFill>
                  <a:schemeClr val="tx1"/>
                </a:solidFill>
              </a:rPr>
              <a:t>  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1"/>
                </a:solidFill>
              </a:rPr>
              <a:t>Εντόπισε πέντε στοιχεία του πίνακα όπως φαίνονται και στο παράδειγμα, ζωγράφισέ τα και γράψε όπως μπορείς το όνομά τους.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1"/>
                </a:solidFill>
              </a:rPr>
              <a:t>   Φτιάξε με αυτά τα στοιχεία την δική σου ιστορία.</a:t>
            </a:r>
          </a:p>
          <a:p>
            <a:pPr lvl="2"/>
            <a:endParaRPr lang="el-GR" sz="2000" b="1" dirty="0">
              <a:solidFill>
                <a:schemeClr val="tx1"/>
              </a:solidFill>
            </a:endParaRPr>
          </a:p>
          <a:p>
            <a:pPr lvl="2"/>
            <a:endParaRPr lang="el-GR" sz="2000" b="1" dirty="0">
              <a:solidFill>
                <a:schemeClr val="tx1"/>
              </a:solidFill>
            </a:endParaRPr>
          </a:p>
          <a:p>
            <a:pPr lvl="2"/>
            <a:endParaRPr lang="el-GR" sz="2000" b="1" dirty="0">
              <a:solidFill>
                <a:schemeClr val="tx1"/>
              </a:solidFill>
            </a:endParaRPr>
          </a:p>
          <a:p>
            <a:pPr lvl="2"/>
            <a:endParaRPr lang="el-GR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20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  <a:p>
            <a:pPr algn="ctr"/>
            <a:endParaRPr lang="el-GR" sz="1600" b="1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2" y="3620367"/>
            <a:ext cx="1963547" cy="20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189506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391135"/>
            <a:ext cx="1254519" cy="199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75291"/>
            <a:ext cx="1295400" cy="183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1"/>
            <a:ext cx="1513394" cy="15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27455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</TotalTime>
  <Words>175</Words>
  <Application>Microsoft Office PowerPoint</Application>
  <PresentationFormat>On-screen Show (4:3)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Georgia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fairc</dc:creator>
  <cp:lastModifiedBy>chrystalla soteriou</cp:lastModifiedBy>
  <cp:revision>13</cp:revision>
  <dcterms:created xsi:type="dcterms:W3CDTF">2022-02-02T16:01:12Z</dcterms:created>
  <dcterms:modified xsi:type="dcterms:W3CDTF">2022-02-03T08:40:46Z</dcterms:modified>
</cp:coreProperties>
</file>