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howGuides="1">
      <p:cViewPr varScale="1">
        <p:scale>
          <a:sx n="96" d="100"/>
          <a:sy n="96" d="100"/>
        </p:scale>
        <p:origin x="72" y="197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0F412-6C5D-4353-96BC-6EFE9494B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158" y="0"/>
            <a:ext cx="5852667" cy="49991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12" y="457200"/>
            <a:ext cx="3962400" cy="5257800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Κάνε κλικ στην εικόνα, πάτησε το εικονίδιο έναρξης (</a:t>
            </a:r>
            <a:r>
              <a:rPr lang="en-GB" sz="2400" dirty="0"/>
              <a:t>play</a:t>
            </a:r>
            <a:r>
              <a:rPr lang="el-GR" sz="2400" dirty="0"/>
              <a:t>)και παρατήρησέ την…</a:t>
            </a:r>
          </a:p>
          <a:p>
            <a:pPr algn="ctr"/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Τι βλέπεις στην εικόνα;</a:t>
            </a:r>
          </a:p>
          <a:p>
            <a:pPr marL="457200" indent="-457200">
              <a:buFont typeface="+mj-lt"/>
              <a:buAutoNum type="arabicPeriod"/>
            </a:pPr>
            <a:endParaRPr lang="el-GR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Πώς νομίζεις ότι νιώθουν οι δύο χιονάνθρωποι; Νιώθουν το ίδιο;</a:t>
            </a:r>
          </a:p>
          <a:p>
            <a:pPr marL="457200" indent="-457200">
              <a:buFont typeface="+mj-lt"/>
              <a:buAutoNum type="arabicPeriod"/>
            </a:pPr>
            <a:endParaRPr lang="el-GR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Τι πιστεύεις ότι σκέφτεται ο χιονάνθρωπος στα δεξιά;</a:t>
            </a:r>
          </a:p>
          <a:p>
            <a:pPr marL="457200" indent="-457200">
              <a:buFont typeface="+mj-lt"/>
              <a:buAutoNum type="arabicPeriod"/>
            </a:pPr>
            <a:endParaRPr lang="el-GR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Τι του λέει ο χιονάνθρωπος που είναι αριστερά;</a:t>
            </a:r>
          </a:p>
          <a:p>
            <a:pPr marL="457200" indent="-457200">
              <a:buFont typeface="+mj-lt"/>
              <a:buAutoNum type="arabicPeriod"/>
            </a:pPr>
            <a:endParaRPr lang="el-GR" sz="1700" dirty="0"/>
          </a:p>
          <a:p>
            <a:pPr marL="457200" indent="-457200">
              <a:buFont typeface="+mj-lt"/>
              <a:buAutoNum type="arabicPeriod"/>
            </a:pPr>
            <a:r>
              <a:rPr lang="el-GR" sz="1700" dirty="0"/>
              <a:t>Τι νομίζεις ότι έγινε μετά; </a:t>
            </a:r>
          </a:p>
          <a:p>
            <a:endParaRPr lang="el-GR" sz="1700" dirty="0"/>
          </a:p>
          <a:p>
            <a:r>
              <a:rPr lang="el-GR" sz="1700" dirty="0"/>
              <a:t>Αν θέλεις ζωγράφισε τη συνέχεια!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ΛΥΠΗΜΕΝΟΣ ΧΙΟΝΑΝΘΡΩΠΟΣ">
            <a:hlinkClick r:id="" action="ppaction://media"/>
            <a:extLst>
              <a:ext uri="{FF2B5EF4-FFF2-40B4-BE49-F238E27FC236}">
                <a16:creationId xmlns:a16="http://schemas.microsoft.com/office/drawing/2014/main" id="{D26C12A3-376A-4730-A160-BE42BA6129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1812" y="530715"/>
            <a:ext cx="7464424" cy="57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slides</Template>
  <TotalTime>17</TotalTime>
  <Words>64</Words>
  <Application>Microsoft Office PowerPoint</Application>
  <PresentationFormat>Custom</PresentationFormat>
  <Paragraphs>15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Euphemia</vt:lpstr>
      <vt:lpstr>Snowflakes design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chrystalla soteriou</dc:creator>
  <cp:lastModifiedBy>chrystalla soteriou</cp:lastModifiedBy>
  <cp:revision>3</cp:revision>
  <dcterms:created xsi:type="dcterms:W3CDTF">2021-01-26T12:59:10Z</dcterms:created>
  <dcterms:modified xsi:type="dcterms:W3CDTF">2021-01-26T13:18:15Z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