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4" d="100"/>
          <a:sy n="24" d="100"/>
        </p:scale>
        <p:origin x="-720" y="-1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FB3AAB-E775-47C2-B6E5-4D1F9FDF6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8E421D3-48ED-45AD-BEC8-076579B74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C28D82-EB64-40C8-A99E-CB83B080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E31E-7D22-4BE4-9D7E-5931D8E9BA4B}" type="datetimeFigureOut">
              <a:rPr lang="x-none" smtClean="0"/>
              <a:pPr/>
              <a:t>5/5/2020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548AA5-1D53-422B-8A55-9D6D1111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E887FB-823A-4E4A-8211-B197745D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CBA5-3E37-4725-B92F-8493EF2E7B8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488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A45516-6770-4FBF-8773-87D486435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8F0BBE7-5571-47D2-833F-3A0AA09F3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2AF08C-4A75-4FD4-88C5-2D3CAF63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E31E-7D22-4BE4-9D7E-5931D8E9BA4B}" type="datetimeFigureOut">
              <a:rPr lang="x-none" smtClean="0"/>
              <a:pPr/>
              <a:t>5/5/2020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8669FD-4DBE-4990-9C25-DD6D893D1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42093C-72E8-4FD5-BF30-2E037DE6D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CBA5-3E37-4725-B92F-8493EF2E7B8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2870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E4A9875-C292-4369-BDF6-96F0890CD1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9509ED8-F94E-47F7-82FD-1F7C8CB6D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0CD2CE-E6D5-4A95-889F-E20356F3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E31E-7D22-4BE4-9D7E-5931D8E9BA4B}" type="datetimeFigureOut">
              <a:rPr lang="x-none" smtClean="0"/>
              <a:pPr/>
              <a:t>5/5/2020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C06572-3A95-4D1F-9C9F-B4FD489E6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117A26-30B1-4CFC-97E5-346851E79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CBA5-3E37-4725-B92F-8493EF2E7B8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42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0AD352-F6A2-4F5E-BA26-F8E4770F9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593F06-6BD5-4324-90F1-71E2FC467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CAD3C3-BD72-4972-9807-F33D9241C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E31E-7D22-4BE4-9D7E-5931D8E9BA4B}" type="datetimeFigureOut">
              <a:rPr lang="x-none" smtClean="0"/>
              <a:pPr/>
              <a:t>5/5/2020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8F5702-CA14-490F-B3F1-187F2A65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A8DE4F-425A-4473-9D03-B88CD1426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CBA5-3E37-4725-B92F-8493EF2E7B8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2221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8A6DE6-5940-435E-8070-B7C2E219D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65A1FCD-0768-474E-AAFD-C267D1CA4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6A3970-D132-443F-A447-E36D24481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E31E-7D22-4BE4-9D7E-5931D8E9BA4B}" type="datetimeFigureOut">
              <a:rPr lang="x-none" smtClean="0"/>
              <a:pPr/>
              <a:t>5/5/2020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1473AF-305B-4CAB-AD34-BDEB04019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5F3849-A32F-4F30-8FD8-81EA63CFF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CBA5-3E37-4725-B92F-8493EF2E7B8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616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9125BE-40C8-4C61-9048-B988AC0FE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64B3ED-E90E-49A8-AC62-95577CED8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6E5E8A8-029C-4B0F-8C0E-147F287C8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2A82BE7-596B-4AD4-9E28-254DFFB6B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E31E-7D22-4BE4-9D7E-5931D8E9BA4B}" type="datetimeFigureOut">
              <a:rPr lang="x-none" smtClean="0"/>
              <a:pPr/>
              <a:t>5/5/2020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6DA846-9B8B-442E-BDDC-560F14294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3858A88-53A7-41A0-9DED-C7ED7ABBB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CBA5-3E37-4725-B92F-8493EF2E7B8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7696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4F47FA-D830-4A01-85E8-8A3D5E75F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81840DA-1FBB-44BE-B86D-497A8A34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321A5EE-9280-4143-B3CD-7C75436A5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E83E9FB-31BF-4180-A3BD-EF98523F8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B2D9887-2DB6-43DE-B7EB-3EA94E1D97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95CA9DB-EF3E-4E05-AA21-EF6E43B6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E31E-7D22-4BE4-9D7E-5931D8E9BA4B}" type="datetimeFigureOut">
              <a:rPr lang="x-none" smtClean="0"/>
              <a:pPr/>
              <a:t>5/5/2020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EB7B236-B909-467E-8425-24494580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0A28AB9-60E1-4258-A505-332BA013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CBA5-3E37-4725-B92F-8493EF2E7B8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842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185BEB-5CE1-491C-BD9B-F909BAF0C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0DDB829-C352-4422-9959-9DF6CC31F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E31E-7D22-4BE4-9D7E-5931D8E9BA4B}" type="datetimeFigureOut">
              <a:rPr lang="x-none" smtClean="0"/>
              <a:pPr/>
              <a:t>5/5/2020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93598BD-197E-4C82-B83D-74F34886D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6C7C538-1D6F-4574-A3C0-56E66B80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CBA5-3E37-4725-B92F-8493EF2E7B8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355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1D3558F-8839-4AA4-B3D7-FB722F29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E31E-7D22-4BE4-9D7E-5931D8E9BA4B}" type="datetimeFigureOut">
              <a:rPr lang="x-none" smtClean="0"/>
              <a:pPr/>
              <a:t>5/5/2020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F211737-A4F2-43F8-9338-B6B7F0868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05381AD-BEC1-4219-BD25-CC221FA4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CBA5-3E37-4725-B92F-8493EF2E7B8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081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D335B0-993B-4B72-A616-DA918454F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974438-AC9E-41A7-BD46-E92EBB538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1565A27-CA90-4CD5-9CB8-61C06C31D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604EBE5-F4EF-43D1-9BAB-1A150370F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E31E-7D22-4BE4-9D7E-5931D8E9BA4B}" type="datetimeFigureOut">
              <a:rPr lang="x-none" smtClean="0"/>
              <a:pPr/>
              <a:t>5/5/2020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BD8CE34-737E-48C7-806B-863D72B24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D434FD1-C106-4801-89C0-B909519D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CBA5-3E37-4725-B92F-8493EF2E7B8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8037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764A2D-55C0-4092-A722-015AF2815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251CA2D-4C17-4DBE-9C7B-7381FE860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4CCDAC6-4C98-4D5A-887B-76E2C4FE6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104049B-DD52-4981-AE94-4BDBDC910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E31E-7D22-4BE4-9D7E-5931D8E9BA4B}" type="datetimeFigureOut">
              <a:rPr lang="x-none" smtClean="0"/>
              <a:pPr/>
              <a:t>5/5/2020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1555111-FCED-442D-9228-2F0891884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F562405-BDAF-44C0-8E7D-A769C7B4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CBA5-3E37-4725-B92F-8493EF2E7B8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937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B63721C-3188-4433-A06D-E72276BB9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292946-E843-42AE-B92A-F1125DCFD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B8DDC8-9280-4137-A4D3-C2256061FE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5E31E-7D22-4BE4-9D7E-5931D8E9BA4B}" type="datetimeFigureOut">
              <a:rPr lang="x-none" smtClean="0"/>
              <a:pPr/>
              <a:t>5/5/2020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F61B0D-1222-46C5-A76E-C2B06A7B5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C7B3F0-5669-4940-9A4D-F0A08BD23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9CBA5-3E37-4725-B92F-8493EF2E7B8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468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llustration Of A Cute Little Girl Royalty Free Cliparts, Vectors ...">
            <a:extLst>
              <a:ext uri="{FF2B5EF4-FFF2-40B4-BE49-F238E27FC236}">
                <a16:creationId xmlns="" xmlns:a16="http://schemas.microsoft.com/office/drawing/2014/main" id="{2308C1C3-B885-4E74-BDA9-0E83676D211C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460" y="1581734"/>
            <a:ext cx="2392680" cy="37928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0D556C6-35B4-4FD1-A7B7-DA006F3BC671}"/>
              </a:ext>
            </a:extLst>
          </p:cNvPr>
          <p:cNvSpPr txBox="1"/>
          <p:nvPr/>
        </p:nvSpPr>
        <p:spPr>
          <a:xfrm>
            <a:off x="2011681" y="378823"/>
            <a:ext cx="8373290" cy="3694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Γεια </a:t>
            </a:r>
            <a:r>
              <a:rPr lang="el-G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σας </a:t>
            </a:r>
            <a:r>
              <a:rPr lang="el-G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καλοί </a:t>
            </a:r>
            <a:r>
              <a:rPr lang="el-G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μου </a:t>
            </a:r>
            <a:r>
              <a:rPr lang="el-G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φίλοι! Έχουν φτιάξει και στο δικό σας σπίτι φωλίτσες τώρα την </a:t>
            </a:r>
            <a:r>
              <a:rPr lang="el-G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άνοιξη </a:t>
            </a:r>
            <a:r>
              <a:rPr lang="el-G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χελιδόνια</a:t>
            </a:r>
            <a:r>
              <a:rPr lang="el-G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x-non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 δικό μας σπίτι τα χελιδόνια ήρθαν στην παλιά τους </a:t>
            </a:r>
            <a:r>
              <a:rPr lang="el-G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 φωλιά. Την επισκεύασαν λιγάκι και έγινε στ’αλήθεια σαν καινούργια!  Μόλις τα είδα τους είπα αυτό το ποιηματάκι: </a:t>
            </a:r>
          </a:p>
          <a:p>
            <a:pPr algn="ctr"/>
            <a:r>
              <a:rPr lang="el-GR" sz="2400" dirty="0" smtClean="0">
                <a:solidFill>
                  <a:srgbClr val="FF0000"/>
                </a:solidFill>
              </a:rPr>
              <a:t>Πέταξε μικρό χελιδονάκι στην παλιά σου τη φωλιά</a:t>
            </a:r>
          </a:p>
          <a:p>
            <a:pPr algn="ctr"/>
            <a:r>
              <a:rPr lang="el-GR" sz="2400" dirty="0" smtClean="0">
                <a:solidFill>
                  <a:srgbClr val="FF0000"/>
                </a:solidFill>
              </a:rPr>
              <a:t>Μα στάσου και λιγάκι να σε δω και’γω καμιά φορά</a:t>
            </a:r>
          </a:p>
          <a:p>
            <a:pPr algn="ctr"/>
            <a:r>
              <a:rPr lang="el-GR" sz="2400" dirty="0" smtClean="0">
                <a:solidFill>
                  <a:srgbClr val="FF0000"/>
                </a:solidFill>
              </a:rPr>
              <a:t>Πως περνάει ο καιρός! Σε περίμενα στ’αλήθεια πως και πως</a:t>
            </a:r>
            <a:r>
              <a:rPr lang="en-GB" sz="2400" dirty="0" smtClean="0">
                <a:solidFill>
                  <a:srgbClr val="FF0000"/>
                </a:solidFill>
              </a:rPr>
              <a:t>!</a:t>
            </a:r>
            <a:endParaRPr lang="el-GR" sz="2400" dirty="0" smtClean="0">
              <a:solidFill>
                <a:srgbClr val="FF0000"/>
              </a:solidFill>
            </a:endParaRPr>
          </a:p>
          <a:p>
            <a:pPr algn="ctr"/>
            <a:r>
              <a:rPr lang="el-GR" sz="2400" dirty="0" smtClean="0">
                <a:solidFill>
                  <a:srgbClr val="FF0000"/>
                </a:solidFill>
              </a:rPr>
              <a:t>Και να΄σαι πάλι χαρωπά στου σπιτιού μου τη γωνιά!</a:t>
            </a:r>
          </a:p>
          <a:p>
            <a:pPr algn="ctr"/>
            <a:endParaRPr lang="el-GR" sz="2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 φωλιά γέννησαν </a:t>
            </a:r>
            <a:r>
              <a:rPr lang="el-G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αυγά τους, </a:t>
            </a:r>
            <a:r>
              <a:rPr lang="el-G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βγήκαν </a:t>
            </a:r>
            <a:r>
              <a:rPr lang="el-G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μικρά χελιδονάκια και μου φαίνεται πως αυτές τις μέρες μαθαίνουν να πετούν και αυτά όπως τα υπόλοιπα </a:t>
            </a:r>
            <a:r>
              <a:rPr lang="el-G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χελιδόνια.</a:t>
            </a:r>
            <a:endParaRPr lang="x-none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601" y="4258491"/>
            <a:ext cx="9152719" cy="2178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Μπορείτε να βρείτε με ποιο συναίσθημα έχω πει το ποίημα στα χελιδόνια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l-G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Το έχω πει με χαρά, φόβο, λύπη ή θυμό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A</a:t>
            </a:r>
            <a:r>
              <a:rPr lang="el-G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κούστε τις φωνές που ακολουθούν.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Είμαι σίγουρη πως θα το βρείτε.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Μπορείτε να δοκιμάσετε να το πείτε και εσείς μαζί μου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το συναίσθημα που φαίνεται στα προσωπάκια.</a:t>
            </a:r>
            <a:endParaRPr lang="el-GR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x-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Χελιδόνι - Αυτοκόλλητα τοίχου με θέματα ζώα | houseart.g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71908" y="0"/>
            <a:ext cx="1528354" cy="1528354"/>
          </a:xfrm>
          <a:prstGeom prst="rect">
            <a:avLst/>
          </a:prstGeom>
          <a:noFill/>
        </p:spPr>
      </p:pic>
      <p:pic>
        <p:nvPicPr>
          <p:cNvPr id="9" name="Picture 2" descr="Χελιδόνι - Αυτοκόλλητα τοίχου με θέματα ζώα | houseart.g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65462" y="0"/>
            <a:ext cx="1807030" cy="152835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48193" y="6165669"/>
            <a:ext cx="2560320" cy="483325"/>
          </a:xfrm>
          <a:prstGeom prst="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Δημόσιο και Κοινοτικό Νηπιαγωγείο Δαλιού Γ΄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06364" y="6224201"/>
            <a:ext cx="12795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prstClr val="black"/>
                </a:solidFill>
              </a:rPr>
              <a:t>Στίχοι: Αγνή Φιλή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27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d Face 1 Illustration - Twinkl">
            <a:extLst>
              <a:ext uri="{FF2B5EF4-FFF2-40B4-BE49-F238E27FC236}">
                <a16:creationId xmlns="" xmlns:a16="http://schemas.microsoft.com/office/drawing/2014/main" id="{8725DA75-AC59-4709-8D75-A079410E433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6" r="24746"/>
          <a:stretch/>
        </p:blipFill>
        <p:spPr bwMode="auto">
          <a:xfrm>
            <a:off x="3986212" y="1443672"/>
            <a:ext cx="4219575" cy="41379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λυπη">
            <a:hlinkClick r:id="" action="ppaction://media"/>
            <a:extLst>
              <a:ext uri="{FF2B5EF4-FFF2-40B4-BE49-F238E27FC236}">
                <a16:creationId xmlns="" xmlns:a16="http://schemas.microsoft.com/office/drawing/2014/main" id="{E4D07A5D-E606-45BC-BFEC-27CC087267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89732" y="2647950"/>
            <a:ext cx="1672209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7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ce Screaming in Fear. Screaming in Fear Emoji — Stock Vector ...">
            <a:extLst>
              <a:ext uri="{FF2B5EF4-FFF2-40B4-BE49-F238E27FC236}">
                <a16:creationId xmlns="" xmlns:a16="http://schemas.microsoft.com/office/drawing/2014/main" id="{26405678-2FDE-43F3-B88C-AB9DE1CC7BC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" t="5346" r="5885" b="1267"/>
          <a:stretch/>
        </p:blipFill>
        <p:spPr bwMode="auto">
          <a:xfrm>
            <a:off x="3895725" y="1447800"/>
            <a:ext cx="4010026" cy="414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φοβος">
            <a:hlinkClick r:id="" action="ppaction://media"/>
            <a:extLst>
              <a:ext uri="{FF2B5EF4-FFF2-40B4-BE49-F238E27FC236}">
                <a16:creationId xmlns="" xmlns:a16="http://schemas.microsoft.com/office/drawing/2014/main" id="{44BE0FC0-4618-498A-8978-C10E5DB162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004300" y="2755106"/>
            <a:ext cx="1347788" cy="134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7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83B641E-EB61-49A9-9F9F-C72DA9EF0C9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9" t="1553" r="5536" b="4524"/>
          <a:stretch/>
        </p:blipFill>
        <p:spPr bwMode="auto">
          <a:xfrm>
            <a:off x="3829051" y="1409700"/>
            <a:ext cx="4133850" cy="39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χαρα">
            <a:hlinkClick r:id="" action="ppaction://media"/>
            <a:extLst>
              <a:ext uri="{FF2B5EF4-FFF2-40B4-BE49-F238E27FC236}">
                <a16:creationId xmlns="" xmlns:a16="http://schemas.microsoft.com/office/drawing/2014/main" id="{064BED61-B2F3-41F8-B3C7-AD61E4A967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880475" y="2720975"/>
            <a:ext cx="1416050" cy="141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9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llow Angry Face Clipart">
            <a:extLst>
              <a:ext uri="{FF2B5EF4-FFF2-40B4-BE49-F238E27FC236}">
                <a16:creationId xmlns="" xmlns:a16="http://schemas.microsoft.com/office/drawing/2014/main" id="{65704293-C340-4378-8179-07EC2CCF68F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" t="7159" r="6942" b="8510"/>
          <a:stretch/>
        </p:blipFill>
        <p:spPr bwMode="auto">
          <a:xfrm>
            <a:off x="4051618" y="1514475"/>
            <a:ext cx="3997008" cy="38646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θυμος">
            <a:hlinkClick r:id="" action="ppaction://media"/>
            <a:extLst>
              <a:ext uri="{FF2B5EF4-FFF2-40B4-BE49-F238E27FC236}">
                <a16:creationId xmlns="" xmlns:a16="http://schemas.microsoft.com/office/drawing/2014/main" id="{64740D3C-7655-49F5-B28F-6EB609F395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832850" y="2752725"/>
            <a:ext cx="1532255" cy="153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4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55D087A-4402-49F8-BC57-335E856FDD80}"/>
              </a:ext>
            </a:extLst>
          </p:cNvPr>
          <p:cNvSpPr txBox="1"/>
          <p:nvPr/>
        </p:nvSpPr>
        <p:spPr>
          <a:xfrm>
            <a:off x="1123950" y="676275"/>
            <a:ext cx="9944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97874" y="326571"/>
            <a:ext cx="9144000" cy="1907176"/>
          </a:xfrm>
        </p:spPr>
        <p:txBody>
          <a:bodyPr/>
          <a:lstStyle/>
          <a:p>
            <a:r>
              <a:rPr lang="el-GR" dirty="0" smtClean="0"/>
              <a:t>Μπράβο! Το βρήκες!</a:t>
            </a:r>
            <a:br>
              <a:rPr lang="el-GR" dirty="0" smtClean="0"/>
            </a:br>
            <a:r>
              <a:rPr lang="el-GR" dirty="0" smtClean="0"/>
              <a:t>Το είπα με χαρά!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83B641E-EB61-49A9-9F9F-C72DA9EF0C9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9" t="1553" r="5536" b="4524"/>
          <a:stretch/>
        </p:blipFill>
        <p:spPr bwMode="auto">
          <a:xfrm>
            <a:off x="5081451" y="2429691"/>
            <a:ext cx="2133600" cy="16668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584959" y="4541520"/>
            <a:ext cx="9144000" cy="19071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΄Ενιωσα μεγάλη χαρά όταν τα είδα και πάλι.  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356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205</Words>
  <Application>Microsoft Office PowerPoint</Application>
  <PresentationFormat>Custom</PresentationFormat>
  <Paragraphs>20</Paragraphs>
  <Slides>6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Μπράβο! Το βρήκες! Το είπα με χαρά!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Agnes Phili</dc:creator>
  <cp:lastModifiedBy>Elena</cp:lastModifiedBy>
  <cp:revision>15</cp:revision>
  <dcterms:created xsi:type="dcterms:W3CDTF">2020-04-27T22:08:49Z</dcterms:created>
  <dcterms:modified xsi:type="dcterms:W3CDTF">2020-05-05T15:41:01Z</dcterms:modified>
</cp:coreProperties>
</file>