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10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96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33102E-64D2-4189-A6BB-A1763863F2C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98AE26-B38C-47CB-95D5-7D76BF9D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3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ordwall.net/el/resource/7677478/%CE%BF-%CE%BB%CE%B1%CE%B3%CF%8C%CF%82-%CE%BA%CE%B1%CE%B9-%CE%B7-%CF%87%CE%B5%CE%BB%CF%8E%CE%BD%CE%B1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hyperlink" Target="https://www.youtube.com/watch?v=gAVZLSDdw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ραμύθι Ο Λαγός και η Χελώνα 19x19 12 Φ &amp;amp;lt; Μύθοι Αισώπου | Jumbo">
            <a:extLst>
              <a:ext uri="{FF2B5EF4-FFF2-40B4-BE49-F238E27FC236}">
                <a16:creationId xmlns:a16="http://schemas.microsoft.com/office/drawing/2014/main" id="{78FF7F22-C3A1-4376-ADE9-C57A170E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41" y="342223"/>
            <a:ext cx="8829972" cy="5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DE5EB-89A8-4177-B3F3-443BE76E610E}"/>
              </a:ext>
            </a:extLst>
          </p:cNvPr>
          <p:cNvSpPr txBox="1"/>
          <p:nvPr/>
        </p:nvSpPr>
        <p:spPr>
          <a:xfrm>
            <a:off x="5820209" y="3638923"/>
            <a:ext cx="610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https://wordwall.net/el/resource/7677478/%CE%BF-%CE%BB%CE%B1%CE%B3%CF%8C%CF%82-%CE%BA%CE%B1%CE%B9-%CE%B7-%CF%87%CE%B5%CE%BB%CF%8E%CE%BD%CE%B1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CE1B84-6D22-44D4-ACF2-35B7E4D28647}"/>
              </a:ext>
            </a:extLst>
          </p:cNvPr>
          <p:cNvSpPr/>
          <p:nvPr/>
        </p:nvSpPr>
        <p:spPr>
          <a:xfrm>
            <a:off x="746621" y="1625387"/>
            <a:ext cx="4412202" cy="727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Άκουσε την ιστορία πατώντας εδώ!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8587C7B-F56D-4FD2-AF97-5C6C38FA999D}"/>
              </a:ext>
            </a:extLst>
          </p:cNvPr>
          <p:cNvSpPr/>
          <p:nvPr/>
        </p:nvSpPr>
        <p:spPr>
          <a:xfrm>
            <a:off x="5209256" y="1847795"/>
            <a:ext cx="769398" cy="548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4C870-8EA9-4355-B96A-B13755552D43}"/>
              </a:ext>
            </a:extLst>
          </p:cNvPr>
          <p:cNvSpPr/>
          <p:nvPr/>
        </p:nvSpPr>
        <p:spPr>
          <a:xfrm>
            <a:off x="746621" y="3955994"/>
            <a:ext cx="4412202" cy="727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Βάλε τις εικόνες στη σωστή σειρά πατώντας εδώ!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DDE0CA-5C01-470B-9DD8-02ECBBF149AD}"/>
              </a:ext>
            </a:extLst>
          </p:cNvPr>
          <p:cNvSpPr/>
          <p:nvPr/>
        </p:nvSpPr>
        <p:spPr>
          <a:xfrm>
            <a:off x="5209256" y="4045654"/>
            <a:ext cx="769398" cy="548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Ο Αίσωπος είχε δίκιο: Βίντεο αποδεικνύει το μύθο του λαγού με τη χελώνα |  HuffPost Greece LIFE">
            <a:extLst>
              <a:ext uri="{FF2B5EF4-FFF2-40B4-BE49-F238E27FC236}">
                <a16:creationId xmlns:a16="http://schemas.microsoft.com/office/drawing/2014/main" id="{38020A51-BD47-425C-B1F3-C772572F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51" y="117005"/>
            <a:ext cx="3873622" cy="1598040"/>
          </a:xfrm>
          <a:prstGeom prst="rect">
            <a:avLst/>
          </a:prstGeom>
          <a:ln w="38100" cap="sq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C8522C-9428-4FA8-8EA5-2E31EDA27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18323" y="2142933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995FBE-6FAE-4B7B-B816-F707F5ED4F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4641" y="4473097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5A8D25-6B9A-4BDB-811C-63220C8B2FF0}"/>
              </a:ext>
            </a:extLst>
          </p:cNvPr>
          <p:cNvSpPr txBox="1"/>
          <p:nvPr/>
        </p:nvSpPr>
        <p:spPr>
          <a:xfrm>
            <a:off x="6099027" y="1847795"/>
            <a:ext cx="610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https://www.youtube.com/watch?v=gAVZLSDdwcA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9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liebre y la tortuga">
            <a:extLst>
              <a:ext uri="{FF2B5EF4-FFF2-40B4-BE49-F238E27FC236}">
                <a16:creationId xmlns:a16="http://schemas.microsoft.com/office/drawing/2014/main" id="{6FAA6CFE-17DA-4157-8285-BBA5F5091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6" b="49217"/>
          <a:stretch/>
        </p:blipFill>
        <p:spPr bwMode="auto">
          <a:xfrm>
            <a:off x="195308" y="2068498"/>
            <a:ext cx="2775468" cy="25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liebre y la tortuga">
            <a:extLst>
              <a:ext uri="{FF2B5EF4-FFF2-40B4-BE49-F238E27FC236}">
                <a16:creationId xmlns:a16="http://schemas.microsoft.com/office/drawing/2014/main" id="{88BE1D87-C147-4F32-9C92-14561C25A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b="49129"/>
          <a:stretch/>
        </p:blipFill>
        <p:spPr bwMode="auto">
          <a:xfrm>
            <a:off x="3118664" y="2068498"/>
            <a:ext cx="2977336" cy="25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liebre y la tortuga">
            <a:extLst>
              <a:ext uri="{FF2B5EF4-FFF2-40B4-BE49-F238E27FC236}">
                <a16:creationId xmlns:a16="http://schemas.microsoft.com/office/drawing/2014/main" id="{502973C5-F75A-4C0B-B80B-4E1933FC1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1" b="49944"/>
          <a:stretch/>
        </p:blipFill>
        <p:spPr bwMode="auto">
          <a:xfrm>
            <a:off x="6324238" y="2068498"/>
            <a:ext cx="2899895" cy="25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liebre y la tortuga">
            <a:extLst>
              <a:ext uri="{FF2B5EF4-FFF2-40B4-BE49-F238E27FC236}">
                <a16:creationId xmlns:a16="http://schemas.microsoft.com/office/drawing/2014/main" id="{33DE8838-7869-47A3-8588-720BC2AE3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7" t="48711" b="124"/>
          <a:stretch/>
        </p:blipFill>
        <p:spPr bwMode="auto">
          <a:xfrm>
            <a:off x="9372472" y="2068498"/>
            <a:ext cx="2544321" cy="25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A8ABE7-BE62-4413-BD92-2E810EC71F86}"/>
              </a:ext>
            </a:extLst>
          </p:cNvPr>
          <p:cNvSpPr/>
          <p:nvPr/>
        </p:nvSpPr>
        <p:spPr>
          <a:xfrm>
            <a:off x="1180730" y="1291702"/>
            <a:ext cx="1056443" cy="692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FA0D5-4A8A-401A-AC62-3297B6522144}"/>
              </a:ext>
            </a:extLst>
          </p:cNvPr>
          <p:cNvSpPr/>
          <p:nvPr/>
        </p:nvSpPr>
        <p:spPr>
          <a:xfrm>
            <a:off x="10116410" y="1282827"/>
            <a:ext cx="1056443" cy="692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C94A5B-969F-4305-B288-7B58CE957EF0}"/>
              </a:ext>
            </a:extLst>
          </p:cNvPr>
          <p:cNvSpPr/>
          <p:nvPr/>
        </p:nvSpPr>
        <p:spPr>
          <a:xfrm>
            <a:off x="7245963" y="1282827"/>
            <a:ext cx="1056443" cy="692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1835CB-288B-4623-9EFD-B51EAE9928AF}"/>
              </a:ext>
            </a:extLst>
          </p:cNvPr>
          <p:cNvSpPr/>
          <p:nvPr/>
        </p:nvSpPr>
        <p:spPr>
          <a:xfrm>
            <a:off x="4051177" y="1291702"/>
            <a:ext cx="1056443" cy="692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A7E8D4-DF8E-446D-AB41-418AFB501A36}"/>
              </a:ext>
            </a:extLst>
          </p:cNvPr>
          <p:cNvSpPr/>
          <p:nvPr/>
        </p:nvSpPr>
        <p:spPr>
          <a:xfrm>
            <a:off x="3548108" y="5104660"/>
            <a:ext cx="5095783" cy="1145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Για κάθε αριθμό αφηγήσου την ιστορία!</a:t>
            </a:r>
          </a:p>
          <a:p>
            <a:pPr algn="ctr"/>
            <a:r>
              <a:rPr lang="el-GR" dirty="0"/>
              <a:t>Μην ξεχνάς να αρχίσεις με τη φράση «Μια φορά κι ένα καιρό…»</a:t>
            </a:r>
            <a:endParaRPr lang="en-US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62098E-9661-4579-9ACA-F7DEEB197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6495" y="57736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4E29E1-9A6D-46FB-BBD2-4D278CBF5B5A}"/>
              </a:ext>
            </a:extLst>
          </p:cNvPr>
          <p:cNvSpPr/>
          <p:nvPr/>
        </p:nvSpPr>
        <p:spPr>
          <a:xfrm>
            <a:off x="3895604" y="97654"/>
            <a:ext cx="3878401" cy="767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 ο λαγός δεν κοιμόταν,</a:t>
            </a:r>
          </a:p>
          <a:p>
            <a:pPr algn="ctr"/>
            <a:r>
              <a:rPr lang="el-GR" dirty="0"/>
              <a:t> τι πιστεύεις θα γινόταν;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C82AD7-5A48-47EB-81AD-19F6D4366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5604" y="237931"/>
            <a:ext cx="487363" cy="487363"/>
          </a:xfrm>
          <a:prstGeom prst="rect">
            <a:avLst/>
          </a:prstGeom>
        </p:spPr>
      </p:pic>
      <p:pic>
        <p:nvPicPr>
          <p:cNvPr id="2050" name="Picture 2" descr="Ο Λαγός και η Χελώνα - Παραμύθια - Paramithakia.grΠαραμύθια –  Paramithakia.gr">
            <a:extLst>
              <a:ext uri="{FF2B5EF4-FFF2-40B4-BE49-F238E27FC236}">
                <a16:creationId xmlns:a16="http://schemas.microsoft.com/office/drawing/2014/main" id="{C194B0FE-AA1A-45AF-9926-62733583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7" y="2076657"/>
            <a:ext cx="8565473" cy="442088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14B60D-ADCD-4EC0-A174-C3747107F23B}"/>
              </a:ext>
            </a:extLst>
          </p:cNvPr>
          <p:cNvSpPr/>
          <p:nvPr/>
        </p:nvSpPr>
        <p:spPr>
          <a:xfrm>
            <a:off x="3895604" y="938359"/>
            <a:ext cx="3878401" cy="998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Δώσε το δικό σου τέλος στην ιστορία και στη συνέχεια ΖΩΓΡΑΦΙΣΕ ΤΟ!</a:t>
            </a:r>
            <a:endParaRPr lang="en-US" dirty="0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32BDDEA-9233-4128-9E3A-541754417DF5}"/>
              </a:ext>
            </a:extLst>
          </p:cNvPr>
          <p:cNvSpPr/>
          <p:nvPr/>
        </p:nvSpPr>
        <p:spPr>
          <a:xfrm>
            <a:off x="7226423" y="1525554"/>
            <a:ext cx="435006" cy="32064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A3FEF6-2C32-4026-B395-37CD62EAA8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5604" y="13876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</TotalTime>
  <Words>153</Words>
  <Application>Microsoft Office PowerPoint</Application>
  <PresentationFormat>Widescreen</PresentationFormat>
  <Paragraphs>13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Thekla Kaikki</dc:creator>
  <cp:lastModifiedBy>Thekla Kaikki</cp:lastModifiedBy>
  <cp:revision>7</cp:revision>
  <dcterms:created xsi:type="dcterms:W3CDTF">2022-03-03T16:01:15Z</dcterms:created>
  <dcterms:modified xsi:type="dcterms:W3CDTF">2022-03-04T12:37:49Z</dcterms:modified>
</cp:coreProperties>
</file>